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97688" cy="91836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1969435" algn="ctr" rtl="0" eaLnBrk="0" fontAlgn="base" hangingPunct="0">
      <a:spcBef>
        <a:spcPct val="0"/>
      </a:spcBef>
      <a:spcAft>
        <a:spcPct val="0"/>
      </a:spcAft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3938869" algn="ctr" rtl="0" eaLnBrk="0" fontAlgn="base" hangingPunct="0">
      <a:spcBef>
        <a:spcPct val="0"/>
      </a:spcBef>
      <a:spcAft>
        <a:spcPct val="0"/>
      </a:spcAft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5908304" algn="ctr" rtl="0" eaLnBrk="0" fontAlgn="base" hangingPunct="0">
      <a:spcBef>
        <a:spcPct val="0"/>
      </a:spcBef>
      <a:spcAft>
        <a:spcPct val="0"/>
      </a:spcAft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7877739" algn="ctr" rtl="0" eaLnBrk="0" fontAlgn="base" hangingPunct="0">
      <a:spcBef>
        <a:spcPct val="0"/>
      </a:spcBef>
      <a:spcAft>
        <a:spcPct val="0"/>
      </a:spcAft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9847174" algn="l" defTabSz="1969435" rtl="0" eaLnBrk="1" latinLnBrk="0" hangingPunct="1"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11816608" algn="l" defTabSz="1969435" rtl="0" eaLnBrk="1" latinLnBrk="0" hangingPunct="1"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13786043" algn="l" defTabSz="1969435" rtl="0" eaLnBrk="1" latinLnBrk="0" hangingPunct="1"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15755478" algn="l" defTabSz="1969435" rtl="0" eaLnBrk="1" latinLnBrk="0" hangingPunct="1">
      <a:defRPr sz="4308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30" userDrawn="1">
          <p15:clr>
            <a:srgbClr val="A4A3A4"/>
          </p15:clr>
        </p15:guide>
        <p15:guide id="2" pos="631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2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7F3D"/>
    <a:srgbClr val="DDC2BF"/>
    <a:srgbClr val="FFFF00"/>
    <a:srgbClr val="2FEEF3"/>
    <a:srgbClr val="000099"/>
    <a:srgbClr val="BB4362"/>
    <a:srgbClr val="D54229"/>
    <a:srgbClr val="84392A"/>
    <a:srgbClr val="73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 snapToGrid="0">
      <p:cViewPr varScale="1">
        <p:scale>
          <a:sx n="13" d="100"/>
          <a:sy n="13" d="100"/>
        </p:scale>
        <p:origin x="-1584" y="-176"/>
      </p:cViewPr>
      <p:guideLst>
        <p:guide orient="horz" pos="1830"/>
        <p:guide pos="6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-2628" y="-108"/>
      </p:cViewPr>
      <p:guideLst>
        <p:guide orient="horz" pos="2892"/>
        <p:guide pos="21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54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60863"/>
            <a:ext cx="5059362" cy="4135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73" tIns="45081" rIns="91773" bIns="45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458788"/>
            <a:ext cx="5202237" cy="3902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329063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169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969435" algn="l" rtl="0" eaLnBrk="0" fontAlgn="base" hangingPunct="0">
      <a:spcBef>
        <a:spcPct val="30000"/>
      </a:spcBef>
      <a:spcAft>
        <a:spcPct val="0"/>
      </a:spcAft>
      <a:defRPr sz="5169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3938869" algn="l" rtl="0" eaLnBrk="0" fontAlgn="base" hangingPunct="0">
      <a:spcBef>
        <a:spcPct val="30000"/>
      </a:spcBef>
      <a:spcAft>
        <a:spcPct val="0"/>
      </a:spcAft>
      <a:defRPr sz="5169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5908304" algn="l" rtl="0" eaLnBrk="0" fontAlgn="base" hangingPunct="0">
      <a:spcBef>
        <a:spcPct val="30000"/>
      </a:spcBef>
      <a:spcAft>
        <a:spcPct val="0"/>
      </a:spcAft>
      <a:defRPr sz="5169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7877739" algn="l" rtl="0" eaLnBrk="0" fontAlgn="base" hangingPunct="0">
      <a:spcBef>
        <a:spcPct val="30000"/>
      </a:spcBef>
      <a:spcAft>
        <a:spcPct val="0"/>
      </a:spcAft>
      <a:defRPr sz="5169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9847174" algn="l" defTabSz="3938869" rtl="0" eaLnBrk="1" latinLnBrk="0" hangingPunct="1">
      <a:defRPr sz="5169" kern="1200">
        <a:solidFill>
          <a:schemeClr val="tx1"/>
        </a:solidFill>
        <a:latin typeface="+mn-lt"/>
        <a:ea typeface="+mn-ea"/>
        <a:cs typeface="+mn-cs"/>
      </a:defRPr>
    </a:lvl6pPr>
    <a:lvl7pPr marL="11816608" algn="l" defTabSz="3938869" rtl="0" eaLnBrk="1" latinLnBrk="0" hangingPunct="1">
      <a:defRPr sz="5169" kern="1200">
        <a:solidFill>
          <a:schemeClr val="tx1"/>
        </a:solidFill>
        <a:latin typeface="+mn-lt"/>
        <a:ea typeface="+mn-ea"/>
        <a:cs typeface="+mn-cs"/>
      </a:defRPr>
    </a:lvl7pPr>
    <a:lvl8pPr marL="13786043" algn="l" defTabSz="3938869" rtl="0" eaLnBrk="1" latinLnBrk="0" hangingPunct="1">
      <a:defRPr sz="5169" kern="1200">
        <a:solidFill>
          <a:schemeClr val="tx1"/>
        </a:solidFill>
        <a:latin typeface="+mn-lt"/>
        <a:ea typeface="+mn-ea"/>
        <a:cs typeface="+mn-cs"/>
      </a:defRPr>
    </a:lvl8pPr>
    <a:lvl9pPr marL="15755478" algn="l" defTabSz="3938869" rtl="0" eaLnBrk="1" latinLnBrk="0" hangingPunct="1">
      <a:defRPr sz="51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458788"/>
            <a:ext cx="5202237" cy="3902075"/>
          </a:xfrm>
          <a:ln cap="flat"/>
        </p:spPr>
      </p:sp>
    </p:spTree>
    <p:extLst>
      <p:ext uri="{BB962C8B-B14F-4D97-AF65-F5344CB8AC3E}">
        <p14:creationId xmlns:p14="http://schemas.microsoft.com/office/powerpoint/2010/main" val="246816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0459" y="10226493"/>
            <a:ext cx="37310291" cy="70529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0909" y="18651071"/>
            <a:ext cx="30729382" cy="8417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1936379" indent="0" algn="ctr">
              <a:buNone/>
              <a:defRPr/>
            </a:lvl2pPr>
            <a:lvl3pPr marL="3872758" indent="0" algn="ctr">
              <a:buNone/>
              <a:defRPr/>
            </a:lvl3pPr>
            <a:lvl4pPr marL="5809137" indent="0" algn="ctr">
              <a:buNone/>
              <a:defRPr/>
            </a:lvl4pPr>
            <a:lvl5pPr marL="7745517" indent="0" algn="ctr">
              <a:buNone/>
              <a:defRPr/>
            </a:lvl5pPr>
            <a:lvl6pPr marL="9681896" indent="0" algn="ctr">
              <a:buNone/>
              <a:defRPr/>
            </a:lvl6pPr>
            <a:lvl7pPr marL="11618275" indent="0" algn="ctr">
              <a:buNone/>
              <a:defRPr/>
            </a:lvl7pPr>
            <a:lvl8pPr marL="13554654" indent="0" algn="ctr">
              <a:buNone/>
              <a:defRPr/>
            </a:lvl8pPr>
            <a:lvl9pPr marL="15491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7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675" y="23041540"/>
            <a:ext cx="26337491" cy="2723027"/>
          </a:xfrm>
          <a:prstGeom prst="rect">
            <a:avLst/>
          </a:prstGeom>
        </p:spPr>
        <p:txBody>
          <a:bodyPr anchor="b"/>
          <a:lstStyle>
            <a:lvl1pPr algn="l">
              <a:defRPr sz="84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675" y="2938187"/>
            <a:ext cx="26337491" cy="197537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53"/>
            </a:lvl1pPr>
            <a:lvl2pPr marL="1936379" indent="0">
              <a:buNone/>
              <a:defRPr sz="11859"/>
            </a:lvl2pPr>
            <a:lvl3pPr marL="3872758" indent="0">
              <a:buNone/>
              <a:defRPr sz="10165"/>
            </a:lvl3pPr>
            <a:lvl4pPr marL="5809137" indent="0">
              <a:buNone/>
              <a:defRPr sz="8471"/>
            </a:lvl4pPr>
            <a:lvl5pPr marL="7745517" indent="0">
              <a:buNone/>
              <a:defRPr sz="8471"/>
            </a:lvl5pPr>
            <a:lvl6pPr marL="9681896" indent="0">
              <a:buNone/>
              <a:defRPr sz="8471"/>
            </a:lvl6pPr>
            <a:lvl7pPr marL="11618275" indent="0">
              <a:buNone/>
              <a:defRPr sz="8471"/>
            </a:lvl7pPr>
            <a:lvl8pPr marL="13554654" indent="0">
              <a:buNone/>
              <a:defRPr sz="8471"/>
            </a:lvl8pPr>
            <a:lvl9pPr marL="15491033" indent="0">
              <a:buNone/>
              <a:defRPr sz="8471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675" y="25764567"/>
            <a:ext cx="26337491" cy="38593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929"/>
            </a:lvl1pPr>
            <a:lvl2pPr marL="1936379" indent="0">
              <a:buNone/>
              <a:defRPr sz="5082"/>
            </a:lvl2pPr>
            <a:lvl3pPr marL="3872758" indent="0">
              <a:buNone/>
              <a:defRPr sz="4235"/>
            </a:lvl3pPr>
            <a:lvl4pPr marL="5809137" indent="0">
              <a:buNone/>
              <a:defRPr sz="3812"/>
            </a:lvl4pPr>
            <a:lvl5pPr marL="7745517" indent="0">
              <a:buNone/>
              <a:defRPr sz="3812"/>
            </a:lvl5pPr>
            <a:lvl6pPr marL="9681896" indent="0">
              <a:buNone/>
              <a:defRPr sz="3812"/>
            </a:lvl6pPr>
            <a:lvl7pPr marL="11618275" indent="0">
              <a:buNone/>
              <a:defRPr sz="3812"/>
            </a:lvl7pPr>
            <a:lvl8pPr marL="13554654" indent="0">
              <a:buNone/>
              <a:defRPr sz="3812"/>
            </a:lvl8pPr>
            <a:lvl9pPr marL="15491033" indent="0">
              <a:buNone/>
              <a:defRPr sz="38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8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50" y="1317812"/>
            <a:ext cx="39499309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950" y="7678271"/>
            <a:ext cx="39499309" cy="217304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1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891" y="1317814"/>
            <a:ext cx="9871366" cy="2809090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950" y="1317814"/>
            <a:ext cx="28962925" cy="280909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2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314" y="518671"/>
            <a:ext cx="39499309" cy="4045646"/>
          </a:xfrm>
          <a:prstGeom prst="rect">
            <a:avLst/>
          </a:prstGeom>
        </p:spPr>
        <p:txBody>
          <a:bodyPr/>
          <a:lstStyle>
            <a:lvl1pPr>
              <a:defRPr sz="15247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080" y="6258649"/>
            <a:ext cx="12980719" cy="23103991"/>
          </a:xfrm>
          <a:prstGeom prst="rect">
            <a:avLst/>
          </a:prstGeom>
        </p:spPr>
        <p:txBody>
          <a:bodyPr/>
          <a:lstStyle>
            <a:lvl1pPr>
              <a:defRPr sz="11859">
                <a:latin typeface="Arial" pitchFamily="34" charset="0"/>
                <a:cs typeface="Arial" pitchFamily="34" charset="0"/>
              </a:defRPr>
            </a:lvl1pPr>
            <a:lvl2pPr>
              <a:defRPr sz="10165">
                <a:latin typeface="Arial" pitchFamily="34" charset="0"/>
                <a:cs typeface="Arial" pitchFamily="34" charset="0"/>
              </a:defRPr>
            </a:lvl2pPr>
            <a:lvl3pPr>
              <a:defRPr sz="8471">
                <a:latin typeface="Arial" pitchFamily="34" charset="0"/>
                <a:cs typeface="Arial" pitchFamily="34" charset="0"/>
              </a:defRPr>
            </a:lvl3pPr>
            <a:lvl4pPr>
              <a:defRPr sz="7624">
                <a:latin typeface="Arial" pitchFamily="34" charset="0"/>
                <a:cs typeface="Arial" pitchFamily="34" charset="0"/>
              </a:defRPr>
            </a:lvl4pPr>
            <a:lvl5pPr>
              <a:defRPr sz="7624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1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50" y="1317812"/>
            <a:ext cx="39499309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0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568" y="21152224"/>
            <a:ext cx="37303361" cy="6541996"/>
          </a:xfrm>
          <a:prstGeom prst="rect">
            <a:avLst/>
          </a:prstGeom>
        </p:spPr>
        <p:txBody>
          <a:bodyPr anchor="t"/>
          <a:lstStyle>
            <a:lvl1pPr algn="l">
              <a:defRPr sz="1694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0568" y="13951326"/>
            <a:ext cx="37303361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471"/>
            </a:lvl1pPr>
            <a:lvl2pPr marL="1936379" indent="0">
              <a:buNone/>
              <a:defRPr sz="7624"/>
            </a:lvl2pPr>
            <a:lvl3pPr marL="3872758" indent="0">
              <a:buNone/>
              <a:defRPr sz="6776"/>
            </a:lvl3pPr>
            <a:lvl4pPr marL="5809137" indent="0">
              <a:buNone/>
              <a:defRPr sz="5929"/>
            </a:lvl4pPr>
            <a:lvl5pPr marL="7745517" indent="0">
              <a:buNone/>
              <a:defRPr sz="5929"/>
            </a:lvl5pPr>
            <a:lvl6pPr marL="9681896" indent="0">
              <a:buNone/>
              <a:defRPr sz="5929"/>
            </a:lvl6pPr>
            <a:lvl7pPr marL="11618275" indent="0">
              <a:buNone/>
              <a:defRPr sz="5929"/>
            </a:lvl7pPr>
            <a:lvl8pPr marL="13554654" indent="0">
              <a:buNone/>
              <a:defRPr sz="5929"/>
            </a:lvl8pPr>
            <a:lvl9pPr marL="15491033" indent="0">
              <a:buNone/>
              <a:defRPr sz="592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84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50" y="1317812"/>
            <a:ext cx="39499309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948" y="7678271"/>
            <a:ext cx="19417143" cy="21730447"/>
          </a:xfrm>
          <a:prstGeom prst="rect">
            <a:avLst/>
          </a:prstGeom>
        </p:spPr>
        <p:txBody>
          <a:bodyPr/>
          <a:lstStyle>
            <a:lvl1pPr>
              <a:defRPr sz="11859"/>
            </a:lvl1pPr>
            <a:lvl2pPr>
              <a:defRPr sz="10165"/>
            </a:lvl2pPr>
            <a:lvl3pPr>
              <a:defRPr sz="8471"/>
            </a:lvl3pPr>
            <a:lvl4pPr>
              <a:defRPr sz="7624"/>
            </a:lvl4pPr>
            <a:lvl5pPr>
              <a:defRPr sz="7624"/>
            </a:lvl5pPr>
            <a:lvl6pPr>
              <a:defRPr sz="7624"/>
            </a:lvl6pPr>
            <a:lvl7pPr>
              <a:defRPr sz="7624"/>
            </a:lvl7pPr>
            <a:lvl8pPr>
              <a:defRPr sz="7624"/>
            </a:lvl8pPr>
            <a:lvl9pPr>
              <a:defRPr sz="76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78111" y="7678271"/>
            <a:ext cx="19417148" cy="21730447"/>
          </a:xfrm>
          <a:prstGeom prst="rect">
            <a:avLst/>
          </a:prstGeom>
        </p:spPr>
        <p:txBody>
          <a:bodyPr/>
          <a:lstStyle>
            <a:lvl1pPr>
              <a:defRPr sz="11859"/>
            </a:lvl1pPr>
            <a:lvl2pPr>
              <a:defRPr sz="10165"/>
            </a:lvl2pPr>
            <a:lvl3pPr>
              <a:defRPr sz="8471"/>
            </a:lvl3pPr>
            <a:lvl4pPr>
              <a:defRPr sz="7624"/>
            </a:lvl4pPr>
            <a:lvl5pPr>
              <a:defRPr sz="7624"/>
            </a:lvl5pPr>
            <a:lvl6pPr>
              <a:defRPr sz="7624"/>
            </a:lvl6pPr>
            <a:lvl7pPr>
              <a:defRPr sz="7624"/>
            </a:lvl7pPr>
            <a:lvl8pPr>
              <a:defRPr sz="7624"/>
            </a:lvl8pPr>
            <a:lvl9pPr>
              <a:defRPr sz="76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50" y="1317812"/>
            <a:ext cx="39499309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948" y="7368988"/>
            <a:ext cx="19389434" cy="3072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165" b="1"/>
            </a:lvl1pPr>
            <a:lvl2pPr marL="1936379" indent="0">
              <a:buNone/>
              <a:defRPr sz="8471" b="1"/>
            </a:lvl2pPr>
            <a:lvl3pPr marL="3872758" indent="0">
              <a:buNone/>
              <a:defRPr sz="7624" b="1"/>
            </a:lvl3pPr>
            <a:lvl4pPr marL="5809137" indent="0">
              <a:buNone/>
              <a:defRPr sz="6776" b="1"/>
            </a:lvl4pPr>
            <a:lvl5pPr marL="7745517" indent="0">
              <a:buNone/>
              <a:defRPr sz="6776" b="1"/>
            </a:lvl5pPr>
            <a:lvl6pPr marL="9681896" indent="0">
              <a:buNone/>
              <a:defRPr sz="6776" b="1"/>
            </a:lvl6pPr>
            <a:lvl7pPr marL="11618275" indent="0">
              <a:buNone/>
              <a:defRPr sz="6776" b="1"/>
            </a:lvl7pPr>
            <a:lvl8pPr marL="13554654" indent="0">
              <a:buNone/>
              <a:defRPr sz="6776" b="1"/>
            </a:lvl8pPr>
            <a:lvl9pPr marL="15491033" indent="0">
              <a:buNone/>
              <a:defRPr sz="67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948" y="10441646"/>
            <a:ext cx="19389434" cy="18967074"/>
          </a:xfrm>
          <a:prstGeom prst="rect">
            <a:avLst/>
          </a:prstGeom>
        </p:spPr>
        <p:txBody>
          <a:bodyPr/>
          <a:lstStyle>
            <a:lvl1pPr>
              <a:defRPr sz="10165"/>
            </a:lvl1pPr>
            <a:lvl2pPr>
              <a:defRPr sz="8471"/>
            </a:lvl2pPr>
            <a:lvl3pPr>
              <a:defRPr sz="7624"/>
            </a:lvl3pPr>
            <a:lvl4pPr>
              <a:defRPr sz="6776"/>
            </a:lvl4pPr>
            <a:lvl5pPr>
              <a:defRPr sz="6776"/>
            </a:lvl5pPr>
            <a:lvl6pPr>
              <a:defRPr sz="6776"/>
            </a:lvl6pPr>
            <a:lvl7pPr>
              <a:defRPr sz="6776"/>
            </a:lvl7pPr>
            <a:lvl8pPr>
              <a:defRPr sz="6776"/>
            </a:lvl8pPr>
            <a:lvl9pPr>
              <a:defRPr sz="67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8893" y="7368988"/>
            <a:ext cx="19396364" cy="3072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165" b="1"/>
            </a:lvl1pPr>
            <a:lvl2pPr marL="1936379" indent="0">
              <a:buNone/>
              <a:defRPr sz="8471" b="1"/>
            </a:lvl2pPr>
            <a:lvl3pPr marL="3872758" indent="0">
              <a:buNone/>
              <a:defRPr sz="7624" b="1"/>
            </a:lvl3pPr>
            <a:lvl4pPr marL="5809137" indent="0">
              <a:buNone/>
              <a:defRPr sz="6776" b="1"/>
            </a:lvl4pPr>
            <a:lvl5pPr marL="7745517" indent="0">
              <a:buNone/>
              <a:defRPr sz="6776" b="1"/>
            </a:lvl5pPr>
            <a:lvl6pPr marL="9681896" indent="0">
              <a:buNone/>
              <a:defRPr sz="6776" b="1"/>
            </a:lvl6pPr>
            <a:lvl7pPr marL="11618275" indent="0">
              <a:buNone/>
              <a:defRPr sz="6776" b="1"/>
            </a:lvl7pPr>
            <a:lvl8pPr marL="13554654" indent="0">
              <a:buNone/>
              <a:defRPr sz="6776" b="1"/>
            </a:lvl8pPr>
            <a:lvl9pPr marL="15491033" indent="0">
              <a:buNone/>
              <a:defRPr sz="67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8893" y="10441646"/>
            <a:ext cx="19396364" cy="18967074"/>
          </a:xfrm>
          <a:prstGeom prst="rect">
            <a:avLst/>
          </a:prstGeom>
        </p:spPr>
        <p:txBody>
          <a:bodyPr/>
          <a:lstStyle>
            <a:lvl1pPr>
              <a:defRPr sz="10165"/>
            </a:lvl1pPr>
            <a:lvl2pPr>
              <a:defRPr sz="8471"/>
            </a:lvl2pPr>
            <a:lvl3pPr>
              <a:defRPr sz="7624"/>
            </a:lvl3pPr>
            <a:lvl4pPr>
              <a:defRPr sz="6776"/>
            </a:lvl4pPr>
            <a:lvl5pPr>
              <a:defRPr sz="6776"/>
            </a:lvl5pPr>
            <a:lvl6pPr>
              <a:defRPr sz="6776"/>
            </a:lvl6pPr>
            <a:lvl7pPr>
              <a:defRPr sz="6776"/>
            </a:lvl7pPr>
            <a:lvl8pPr>
              <a:defRPr sz="6776"/>
            </a:lvl8pPr>
            <a:lvl9pPr>
              <a:defRPr sz="67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50" y="1317812"/>
            <a:ext cx="39499309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2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48" y="1311093"/>
            <a:ext cx="14436436" cy="5580529"/>
          </a:xfrm>
          <a:prstGeom prst="rect">
            <a:avLst/>
          </a:prstGeom>
        </p:spPr>
        <p:txBody>
          <a:bodyPr anchor="b"/>
          <a:lstStyle>
            <a:lvl1pPr algn="l">
              <a:defRPr sz="84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8859" y="1311091"/>
            <a:ext cx="24536400" cy="28097627"/>
          </a:xfrm>
          <a:prstGeom prst="rect">
            <a:avLst/>
          </a:prstGeom>
        </p:spPr>
        <p:txBody>
          <a:bodyPr/>
          <a:lstStyle>
            <a:lvl1pPr>
              <a:defRPr sz="13553"/>
            </a:lvl1pPr>
            <a:lvl2pPr>
              <a:defRPr sz="11859"/>
            </a:lvl2pPr>
            <a:lvl3pPr>
              <a:defRPr sz="10165"/>
            </a:lvl3pPr>
            <a:lvl4pPr>
              <a:defRPr sz="8471"/>
            </a:lvl4pPr>
            <a:lvl5pPr>
              <a:defRPr sz="8471"/>
            </a:lvl5pPr>
            <a:lvl6pPr>
              <a:defRPr sz="8471"/>
            </a:lvl6pPr>
            <a:lvl7pPr>
              <a:defRPr sz="8471"/>
            </a:lvl7pPr>
            <a:lvl8pPr>
              <a:defRPr sz="8471"/>
            </a:lvl8pPr>
            <a:lvl9pPr>
              <a:defRPr sz="84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948" y="6891622"/>
            <a:ext cx="14436436" cy="22517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929"/>
            </a:lvl1pPr>
            <a:lvl2pPr marL="1936379" indent="0">
              <a:buNone/>
              <a:defRPr sz="5082"/>
            </a:lvl2pPr>
            <a:lvl3pPr marL="3872758" indent="0">
              <a:buNone/>
              <a:defRPr sz="4235"/>
            </a:lvl3pPr>
            <a:lvl4pPr marL="5809137" indent="0">
              <a:buNone/>
              <a:defRPr sz="3812"/>
            </a:lvl4pPr>
            <a:lvl5pPr marL="7745517" indent="0">
              <a:buNone/>
              <a:defRPr sz="3812"/>
            </a:lvl5pPr>
            <a:lvl6pPr marL="9681896" indent="0">
              <a:buNone/>
              <a:defRPr sz="3812"/>
            </a:lvl6pPr>
            <a:lvl7pPr marL="11618275" indent="0">
              <a:buNone/>
              <a:defRPr sz="3812"/>
            </a:lvl7pPr>
            <a:lvl8pPr marL="13554654" indent="0">
              <a:buNone/>
              <a:defRPr sz="3812"/>
            </a:lvl8pPr>
            <a:lvl9pPr marL="15491033" indent="0">
              <a:buNone/>
              <a:defRPr sz="38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07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wmf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PC_Logo_horizontal.jp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7" r="5377"/>
          <a:stretch/>
        </p:blipFill>
        <p:spPr>
          <a:xfrm>
            <a:off x="32869039" y="-1"/>
            <a:ext cx="10995708" cy="5090415"/>
          </a:xfrm>
          <a:prstGeom prst="rect">
            <a:avLst/>
          </a:prstGeom>
        </p:spPr>
      </p:pic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1316184" y="3247469"/>
            <a:ext cx="68178218" cy="29321310"/>
            <a:chOff x="190" y="483"/>
            <a:chExt cx="9842" cy="43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4118" y="483"/>
              <a:ext cx="1901" cy="1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246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8132" y="483"/>
              <a:ext cx="1900" cy="1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246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90" y="4571"/>
              <a:ext cx="5967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246"/>
            </a:p>
          </p:txBody>
        </p:sp>
      </p:grp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4787153"/>
            <a:ext cx="43891200" cy="349624"/>
          </a:xfrm>
          <a:prstGeom prst="rect">
            <a:avLst/>
          </a:prstGeom>
          <a:solidFill>
            <a:srgbClr val="E67F3D"/>
          </a:solidFill>
          <a:ln>
            <a:noFill/>
          </a:ln>
        </p:spPr>
        <p:txBody>
          <a:bodyPr/>
          <a:lstStyle/>
          <a:p>
            <a:endParaRPr lang="en-US" sz="18246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4551831"/>
            <a:ext cx="43891200" cy="262216"/>
          </a:xfrm>
          <a:prstGeom prst="rect">
            <a:avLst/>
          </a:prstGeom>
          <a:solidFill>
            <a:srgbClr val="E67F3D"/>
          </a:solidFill>
          <a:ln w="12700">
            <a:solidFill>
              <a:srgbClr val="E67F3D"/>
            </a:solidFill>
            <a:miter lim="800000"/>
            <a:headEnd/>
            <a:tailEnd/>
          </a:ln>
        </p:spPr>
        <p:txBody>
          <a:bodyPr/>
          <a:lstStyle/>
          <a:p>
            <a:endParaRPr lang="en-US" sz="18246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8" y="428027"/>
            <a:ext cx="7280828" cy="3985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897472" y="31018938"/>
            <a:ext cx="1957021" cy="1899462"/>
          </a:xfrm>
          <a:prstGeom prst="rect">
            <a:avLst/>
          </a:prstGeom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" y="31103049"/>
            <a:ext cx="41795647" cy="1815353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246"/>
          </a:p>
        </p:txBody>
      </p:sp>
      <p:sp>
        <p:nvSpPr>
          <p:cNvPr id="1272" name="Text Box 248"/>
          <p:cNvSpPr txBox="1">
            <a:spLocks noChangeArrowheads="1"/>
          </p:cNvSpPr>
          <p:nvPr/>
        </p:nvSpPr>
        <p:spPr bwMode="auto">
          <a:xfrm>
            <a:off x="0" y="31353717"/>
            <a:ext cx="10028196" cy="10047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5929" b="1" dirty="0" err="1" smtClean="0">
                <a:solidFill>
                  <a:schemeClr val="bg1"/>
                </a:solidFill>
                <a:ea typeface="+mn-ea"/>
              </a:rPr>
              <a:t>BUILDing</a:t>
            </a:r>
            <a:r>
              <a:rPr lang="en-US" sz="5929" b="1" dirty="0" smtClean="0">
                <a:solidFill>
                  <a:schemeClr val="bg1"/>
                </a:solidFill>
                <a:ea typeface="+mn-ea"/>
              </a:rPr>
              <a:t> SCHOLARS </a:t>
            </a:r>
            <a:r>
              <a:rPr lang="en-US" sz="5929" b="1" dirty="0" smtClean="0">
                <a:solidFill>
                  <a:schemeClr val="bg1"/>
                </a:solidFill>
                <a:ea typeface="+mn-ea"/>
              </a:rPr>
              <a:t>2017</a:t>
            </a:r>
            <a:endParaRPr lang="en-US" sz="5929" b="1" dirty="0">
              <a:solidFill>
                <a:schemeClr val="bg1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1936379"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</a:defRPr>
      </a:lvl6pPr>
      <a:lvl7pPr marL="3872758"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</a:defRPr>
      </a:lvl7pPr>
      <a:lvl8pPr marL="5809137"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</a:defRPr>
      </a:lvl8pPr>
      <a:lvl9pPr marL="7745517" algn="ctr" rtl="0" eaLnBrk="0" fontAlgn="base" hangingPunct="0">
        <a:spcBef>
          <a:spcPct val="0"/>
        </a:spcBef>
        <a:spcAft>
          <a:spcPct val="0"/>
        </a:spcAft>
        <a:defRPr sz="18635">
          <a:solidFill>
            <a:schemeClr val="tx2"/>
          </a:solidFill>
          <a:latin typeface="Times New Roman" pitchFamily="18" charset="0"/>
        </a:defRPr>
      </a:lvl9pPr>
    </p:titleStyle>
    <p:bodyStyle>
      <a:lvl1pPr marL="1452284" indent="-1452284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3553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146616" indent="-1210237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1859">
          <a:solidFill>
            <a:schemeClr val="tx1"/>
          </a:solidFill>
          <a:latin typeface="+mn-lt"/>
          <a:ea typeface="ＭＳ Ｐゴシック" charset="0"/>
        </a:defRPr>
      </a:lvl2pPr>
      <a:lvl3pPr marL="4840948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0165">
          <a:solidFill>
            <a:schemeClr val="tx1"/>
          </a:solidFill>
          <a:latin typeface="+mn-lt"/>
          <a:ea typeface="ＭＳ Ｐゴシック" charset="0"/>
        </a:defRPr>
      </a:lvl3pPr>
      <a:lvl4pPr marL="6777327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8471">
          <a:solidFill>
            <a:schemeClr val="tx1"/>
          </a:solidFill>
          <a:latin typeface="+mn-lt"/>
          <a:ea typeface="ＭＳ Ｐゴシック" charset="0"/>
        </a:defRPr>
      </a:lvl4pPr>
      <a:lvl5pPr marL="8713706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471">
          <a:solidFill>
            <a:schemeClr val="tx1"/>
          </a:solidFill>
          <a:latin typeface="+mn-lt"/>
          <a:ea typeface="ＭＳ Ｐゴシック" charset="0"/>
        </a:defRPr>
      </a:lvl5pPr>
      <a:lvl6pPr marL="10650085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471">
          <a:solidFill>
            <a:schemeClr val="tx1"/>
          </a:solidFill>
          <a:latin typeface="+mn-lt"/>
        </a:defRPr>
      </a:lvl6pPr>
      <a:lvl7pPr marL="12586465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471">
          <a:solidFill>
            <a:schemeClr val="tx1"/>
          </a:solidFill>
          <a:latin typeface="+mn-lt"/>
        </a:defRPr>
      </a:lvl7pPr>
      <a:lvl8pPr marL="14522844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471">
          <a:solidFill>
            <a:schemeClr val="tx1"/>
          </a:solidFill>
          <a:latin typeface="+mn-lt"/>
        </a:defRPr>
      </a:lvl8pPr>
      <a:lvl9pPr marL="16459223" indent="-96819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847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1pPr>
      <a:lvl2pPr marL="1936379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2pPr>
      <a:lvl3pPr marL="3872758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3pPr>
      <a:lvl4pPr marL="5809137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4pPr>
      <a:lvl5pPr marL="7745517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5pPr>
      <a:lvl6pPr marL="9681896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6pPr>
      <a:lvl7pPr marL="11618275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7pPr>
      <a:lvl8pPr marL="13554654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8pPr>
      <a:lvl9pPr marL="15491033" algn="l" defTabSz="3872758" rtl="0" eaLnBrk="1" latinLnBrk="0" hangingPunct="1">
        <a:defRPr sz="76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4.e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Microsoft_Excel_97_-_2004_Worksheet2.xls"/><Relationship Id="rId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8877222" y="513229"/>
            <a:ext cx="24971252" cy="127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7229" tIns="193616" rIns="387229" bIns="193616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7624" b="1" dirty="0"/>
              <a:t>Title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21993" y="2212043"/>
            <a:ext cx="17124832" cy="222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7229" tIns="193616" rIns="387229" bIns="193616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5082" b="1" dirty="0"/>
              <a:t>Author 1</a:t>
            </a:r>
            <a:r>
              <a:rPr lang="en-US" sz="5082" b="1" baseline="30000" dirty="0"/>
              <a:t>1,</a:t>
            </a:r>
            <a:r>
              <a:rPr lang="en-US" sz="5082" b="1" dirty="0"/>
              <a:t>, Author 2</a:t>
            </a:r>
            <a:r>
              <a:rPr lang="en-US" sz="5082" b="1" baseline="30000" dirty="0"/>
              <a:t>2</a:t>
            </a:r>
            <a:r>
              <a:rPr lang="en-US" sz="5082" b="1" dirty="0"/>
              <a:t>, </a:t>
            </a:r>
            <a:r>
              <a:rPr lang="is-IS" sz="5082" b="1" dirty="0"/>
              <a:t>…. </a:t>
            </a:r>
            <a:r>
              <a:rPr lang="en-US" sz="5082" b="1" dirty="0"/>
              <a:t>, Last Author</a:t>
            </a:r>
            <a:r>
              <a:rPr lang="en-US" sz="5082" b="1" baseline="30000" dirty="0"/>
              <a:t>3</a:t>
            </a:r>
          </a:p>
          <a:p>
            <a:pPr algn="l">
              <a:lnSpc>
                <a:spcPct val="90000"/>
              </a:lnSpc>
            </a:pPr>
            <a:r>
              <a:rPr lang="en-US" sz="3812" b="1" baseline="30000" dirty="0"/>
              <a:t>1</a:t>
            </a:r>
            <a:r>
              <a:rPr lang="en-US" sz="3812" b="1" dirty="0"/>
              <a:t>Afiliation of author 1</a:t>
            </a:r>
          </a:p>
          <a:p>
            <a:pPr algn="l">
              <a:lnSpc>
                <a:spcPct val="90000"/>
              </a:lnSpc>
            </a:pPr>
            <a:r>
              <a:rPr lang="en-US" sz="3812" b="1" baseline="30000" dirty="0"/>
              <a:t>2</a:t>
            </a:r>
            <a:r>
              <a:rPr lang="en-US" sz="3812" b="1" dirty="0"/>
              <a:t>Afiliation of author 2 if different, etc.</a:t>
            </a:r>
          </a:p>
        </p:txBody>
      </p:sp>
      <p:sp>
        <p:nvSpPr>
          <p:cNvPr id="2055" name="Rectangle 142"/>
          <p:cNvSpPr>
            <a:spLocks noChangeArrowheads="1"/>
          </p:cNvSpPr>
          <p:nvPr/>
        </p:nvSpPr>
        <p:spPr bwMode="auto">
          <a:xfrm>
            <a:off x="1768292" y="5634320"/>
            <a:ext cx="11147612" cy="2529391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7624"/>
          </a:p>
        </p:txBody>
      </p:sp>
      <p:sp>
        <p:nvSpPr>
          <p:cNvPr id="2056" name="Text Box 183"/>
          <p:cNvSpPr txBox="1">
            <a:spLocks noChangeArrowheads="1"/>
          </p:cNvSpPr>
          <p:nvPr/>
        </p:nvSpPr>
        <p:spPr bwMode="auto">
          <a:xfrm>
            <a:off x="2420471" y="6676467"/>
            <a:ext cx="12700749" cy="97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7229" tIns="193616" rIns="387229" bIns="193616">
            <a:spAutoFit/>
          </a:bodyPr>
          <a:lstStyle>
            <a:lvl1pPr marL="114300" indent="-1143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 typeface="Wingdings" charset="0"/>
              <a:buChar char="w"/>
            </a:pPr>
            <a:endParaRPr lang="en-US" sz="3812"/>
          </a:p>
        </p:txBody>
      </p:sp>
      <p:sp>
        <p:nvSpPr>
          <p:cNvPr id="2057" name="Rectangle 267"/>
          <p:cNvSpPr>
            <a:spLocks noChangeArrowheads="1"/>
          </p:cNvSpPr>
          <p:nvPr/>
        </p:nvSpPr>
        <p:spPr bwMode="auto">
          <a:xfrm>
            <a:off x="1781740" y="5614149"/>
            <a:ext cx="11167780" cy="1311086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387229" tIns="193616" rIns="387229" bIns="193616" anchor="ctr"/>
          <a:lstStyle/>
          <a:p>
            <a:r>
              <a:rPr lang="en-US" sz="7624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8" name="Rectangle 268"/>
          <p:cNvSpPr>
            <a:spLocks noChangeArrowheads="1"/>
          </p:cNvSpPr>
          <p:nvPr/>
        </p:nvSpPr>
        <p:spPr bwMode="auto">
          <a:xfrm>
            <a:off x="1761567" y="19316702"/>
            <a:ext cx="11147612" cy="1452282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387229" tIns="193616" rIns="387229" bIns="193616" anchor="ctr"/>
          <a:lstStyle/>
          <a:p>
            <a:r>
              <a:rPr lang="en-US" sz="7624" b="1">
                <a:solidFill>
                  <a:schemeClr val="bg1"/>
                </a:solidFill>
              </a:rPr>
              <a:t>Materials and Methods</a:t>
            </a:r>
          </a:p>
        </p:txBody>
      </p:sp>
      <p:sp>
        <p:nvSpPr>
          <p:cNvPr id="2068" name="Rectangle 143"/>
          <p:cNvSpPr>
            <a:spLocks noChangeArrowheads="1"/>
          </p:cNvSpPr>
          <p:nvPr/>
        </p:nvSpPr>
        <p:spPr bwMode="auto">
          <a:xfrm>
            <a:off x="13184845" y="5620873"/>
            <a:ext cx="17703051" cy="2530064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7624"/>
          </a:p>
        </p:txBody>
      </p:sp>
      <p:grpSp>
        <p:nvGrpSpPr>
          <p:cNvPr id="2069" name="Group 243"/>
          <p:cNvGrpSpPr>
            <a:grpSpLocks/>
          </p:cNvGrpSpPr>
          <p:nvPr/>
        </p:nvGrpSpPr>
        <p:grpSpPr bwMode="auto">
          <a:xfrm>
            <a:off x="19518408" y="28447245"/>
            <a:ext cx="2252380" cy="779929"/>
            <a:chOff x="3781" y="2692"/>
            <a:chExt cx="292" cy="116"/>
          </a:xfrm>
        </p:grpSpPr>
        <p:sp>
          <p:nvSpPr>
            <p:cNvPr id="2070" name="Line 241"/>
            <p:cNvSpPr>
              <a:spLocks noChangeShapeType="1"/>
            </p:cNvSpPr>
            <p:nvPr/>
          </p:nvSpPr>
          <p:spPr bwMode="auto">
            <a:xfrm>
              <a:off x="3781" y="2795"/>
              <a:ext cx="29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246"/>
            </a:p>
          </p:txBody>
        </p:sp>
        <p:sp>
          <p:nvSpPr>
            <p:cNvPr id="2071" name="Text Box 242"/>
            <p:cNvSpPr txBox="1">
              <a:spLocks noChangeArrowheads="1"/>
            </p:cNvSpPr>
            <p:nvPr/>
          </p:nvSpPr>
          <p:spPr bwMode="auto">
            <a:xfrm>
              <a:off x="3877" y="2692"/>
              <a:ext cx="10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7229" tIns="193616" rIns="387229" bIns="193616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l-GR" sz="2541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2073" name="Rectangle 267"/>
          <p:cNvSpPr>
            <a:spLocks noChangeArrowheads="1"/>
          </p:cNvSpPr>
          <p:nvPr/>
        </p:nvSpPr>
        <p:spPr bwMode="auto">
          <a:xfrm>
            <a:off x="13191567" y="5587255"/>
            <a:ext cx="17655988" cy="1364874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387229" tIns="193616" rIns="387229" bIns="193616" anchor="ctr"/>
          <a:lstStyle/>
          <a:p>
            <a:r>
              <a:rPr lang="en-US" sz="7624" b="1">
                <a:solidFill>
                  <a:schemeClr val="bg1"/>
                </a:solidFill>
              </a:rPr>
              <a:t>Results and Discussion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0622164" y="7110744"/>
            <a:ext cx="3373038" cy="113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6776" b="1" dirty="0"/>
              <a:t>Subtitle</a:t>
            </a:r>
            <a:endParaRPr lang="en-US" sz="7624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0526549" y="19206375"/>
            <a:ext cx="4384534" cy="113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6776" b="1" dirty="0"/>
              <a:t>More Data</a:t>
            </a:r>
            <a:endParaRPr lang="en-US" sz="7624" dirty="0"/>
          </a:p>
        </p:txBody>
      </p:sp>
      <p:sp>
        <p:nvSpPr>
          <p:cNvPr id="2087" name="Rectangle 142"/>
          <p:cNvSpPr>
            <a:spLocks noChangeArrowheads="1"/>
          </p:cNvSpPr>
          <p:nvPr/>
        </p:nvSpPr>
        <p:spPr bwMode="auto">
          <a:xfrm>
            <a:off x="31043455" y="5587255"/>
            <a:ext cx="11147612" cy="2524685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7624"/>
          </a:p>
        </p:txBody>
      </p:sp>
      <p:sp>
        <p:nvSpPr>
          <p:cNvPr id="2088" name="Rectangle 267"/>
          <p:cNvSpPr>
            <a:spLocks noChangeArrowheads="1"/>
          </p:cNvSpPr>
          <p:nvPr/>
        </p:nvSpPr>
        <p:spPr bwMode="auto">
          <a:xfrm>
            <a:off x="31217351" y="18025787"/>
            <a:ext cx="11120718" cy="1358153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387229" tIns="193616" rIns="387229" bIns="193616" anchor="ctr"/>
          <a:lstStyle/>
          <a:p>
            <a:r>
              <a:rPr lang="en-US" sz="7624" b="1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089" name="Rectangle 268"/>
          <p:cNvSpPr>
            <a:spLocks noChangeArrowheads="1"/>
          </p:cNvSpPr>
          <p:nvPr/>
        </p:nvSpPr>
        <p:spPr bwMode="auto">
          <a:xfrm>
            <a:off x="31177010" y="23606314"/>
            <a:ext cx="11147612" cy="1452282"/>
          </a:xfrm>
          <a:prstGeom prst="rect">
            <a:avLst/>
          </a:prstGeom>
          <a:solidFill>
            <a:srgbClr val="E67F3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387229" tIns="193616" rIns="387229" bIns="193616" anchor="ctr"/>
          <a:lstStyle/>
          <a:p>
            <a:r>
              <a:rPr lang="en-US" sz="7624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1311478" y="24980723"/>
            <a:ext cx="1076376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3000" dirty="0">
                <a:latin typeface="Arial"/>
                <a:cs typeface="Arial"/>
              </a:rPr>
              <a:t>Thank your co-workers who are not authors.</a:t>
            </a:r>
          </a:p>
          <a:p>
            <a:pPr algn="l"/>
            <a:r>
              <a:rPr lang="en-US" sz="3000" dirty="0"/>
              <a:t>Research reported in this [poster/paper] was supported by the National Institute of General Medical Sciences of the National Institutes of Health under linked Award Numbers </a:t>
            </a:r>
            <a:r>
              <a:rPr lang="en-US" sz="3000" dirty="0" smtClean="0"/>
              <a:t>RL5GM118969,TL4GM118971</a:t>
            </a:r>
            <a:r>
              <a:rPr lang="en-US" sz="3000" dirty="0"/>
              <a:t>, and UL1GM118970. The content is solely the responsibility of the authors and does not necessarily represent the official views of the National Institutes of Health.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1311479" y="20357694"/>
            <a:ext cx="11100545" cy="290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8246" dirty="0"/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13050373" y="8108579"/>
          <a:ext cx="16506263" cy="11282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Worksheet" r:id="rId5" imgW="36144200" imgH="24714200" progId="Excel.Sheet.8">
                  <p:embed/>
                </p:oleObj>
              </mc:Choice>
              <mc:Fallback>
                <p:oleObj name="Worksheet" r:id="rId5" imgW="36144200" imgH="24714200" progId="Excel.Sheet.8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0373" y="8108579"/>
                        <a:ext cx="16506263" cy="11282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13198291" y="29192637"/>
            <a:ext cx="17669435" cy="61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3388" dirty="0"/>
              <a:t>Discussion, explanations </a:t>
            </a:r>
            <a:r>
              <a:rPr lang="en-US" sz="3388" dirty="0" err="1"/>
              <a:t>etc</a:t>
            </a:r>
            <a:endParaRPr lang="en-US" sz="3388" dirty="0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1250967" y="15617838"/>
            <a:ext cx="11100549" cy="61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388" dirty="0"/>
              <a:t>Discuss, put data in context, compare to other groups </a:t>
            </a:r>
            <a:r>
              <a:rPr lang="en-US" sz="3388" dirty="0" err="1"/>
              <a:t>etc</a:t>
            </a:r>
            <a:endParaRPr lang="en-US" sz="3388" dirty="0">
              <a:solidFill>
                <a:srgbClr val="000000"/>
              </a:solidFill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1189848" y="28759041"/>
            <a:ext cx="108853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800" dirty="0">
                <a:latin typeface="Arial"/>
                <a:cs typeface="Arial"/>
              </a:rPr>
              <a:t>References:</a:t>
            </a:r>
          </a:p>
          <a:p>
            <a:pPr algn="l"/>
            <a:r>
              <a:rPr lang="en-US" sz="2800" dirty="0">
                <a:latin typeface="Arial"/>
                <a:cs typeface="Arial"/>
              </a:rPr>
              <a:t>1. 25 facts about organ donation and transplant. (</a:t>
            </a:r>
            <a:r>
              <a:rPr lang="en-US" sz="2800" dirty="0" err="1">
                <a:latin typeface="Arial"/>
                <a:cs typeface="Arial"/>
              </a:rPr>
              <a:t>n.d.</a:t>
            </a:r>
            <a:r>
              <a:rPr lang="en-US" sz="2800" dirty="0">
                <a:latin typeface="Arial"/>
                <a:cs typeface="Arial"/>
              </a:rPr>
              <a:t>). </a:t>
            </a:r>
            <a:r>
              <a:rPr lang="en-US" sz="2800" i="1" dirty="0">
                <a:latin typeface="Arial"/>
                <a:cs typeface="Arial"/>
              </a:rPr>
              <a:t>National Kidney Foundation: Fact Sheets</a:t>
            </a:r>
            <a:r>
              <a:rPr lang="en-US" sz="2800" dirty="0">
                <a:latin typeface="Arial"/>
                <a:cs typeface="Arial"/>
              </a:rPr>
              <a:t>. Retrieved July 21, 2008, from http://</a:t>
            </a:r>
            <a:r>
              <a:rPr lang="en-US" sz="2800" dirty="0" err="1">
                <a:latin typeface="Arial"/>
                <a:cs typeface="Arial"/>
              </a:rPr>
              <a:t>www.kidney.org</a:t>
            </a:r>
            <a:r>
              <a:rPr lang="en-US" sz="2800" dirty="0">
                <a:latin typeface="Arial"/>
                <a:cs typeface="Arial"/>
              </a:rPr>
              <a:t>/</a:t>
            </a:r>
            <a:endParaRPr lang="en-US" sz="2800" b="1" dirty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3225185" y="17796261"/>
            <a:ext cx="17642541" cy="61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3388" dirty="0"/>
              <a:t>Add a nice looking graph with error bars.</a:t>
            </a:r>
            <a:endParaRPr lang="en-US" sz="18246" dirty="0"/>
          </a:p>
        </p:txBody>
      </p:sp>
      <p:graphicFrame>
        <p:nvGraphicFramePr>
          <p:cNvPr id="2109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01553"/>
              </p:ext>
            </p:extLst>
          </p:nvPr>
        </p:nvGraphicFramePr>
        <p:xfrm>
          <a:off x="31798626" y="6040167"/>
          <a:ext cx="12826792" cy="875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Worksheet" r:id="rId8" imgW="8674100" imgH="5930900" progId="Excel.Sheet.8">
                  <p:embed/>
                </p:oleObj>
              </mc:Choice>
              <mc:Fallback>
                <p:oleObj name="Worksheet" r:id="rId8" imgW="8674100" imgH="5930900" progId="Excel.Sheet.8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8626" y="6040167"/>
                        <a:ext cx="12826792" cy="8752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8799</TotalTime>
  <Pages>1</Pages>
  <Words>170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BioE</dc:title>
  <dc:subject/>
  <dc:creator>Dr. R. Larry Dooley</dc:creator>
  <cp:keywords/>
  <dc:description/>
  <cp:lastModifiedBy>Thomas Boland</cp:lastModifiedBy>
  <cp:revision>213</cp:revision>
  <cp:lastPrinted>2000-05-09T13:04:52Z</cp:lastPrinted>
  <dcterms:created xsi:type="dcterms:W3CDTF">1998-10-30T15:17:06Z</dcterms:created>
  <dcterms:modified xsi:type="dcterms:W3CDTF">2017-07-18T20:57:04Z</dcterms:modified>
</cp:coreProperties>
</file>